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B91E3-AE4D-6026-584F-46B2989E71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872F9-3E7E-30D2-BC72-78A1BAE70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1A8AC-E7DD-6A12-95EA-30D6FCD82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9CD4-7112-4AE0-8D61-A6516C4381E5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47277-40E8-95A9-0713-709E41F28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04DC3-CEB6-6659-77FC-ABBBD1F76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24D-DCA7-46BB-976B-7BA22EBF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5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F8B72-E1F6-4E97-6A8D-370CEDF18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925563-1E62-C328-F787-2680880616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167DD-4741-2BF1-1FE9-50938D72E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9CD4-7112-4AE0-8D61-A6516C4381E5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19F47-8444-6A85-CA7B-BDDB9EFD7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E2B37-5B62-1D23-8086-595262A39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24D-DCA7-46BB-976B-7BA22EBF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88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25AB41-C58C-EC13-B162-4450850C4F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8505B8-BBD5-5763-7DB2-EDFB9E7BE6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86B78-345F-19BF-4E53-BD4B94F73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9CD4-7112-4AE0-8D61-A6516C4381E5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A0369-1162-7083-F539-288AAA993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AE394-BDB1-8A86-6CB4-234D49B81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24D-DCA7-46BB-976B-7BA22EBF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70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17918-C762-53E6-F13F-2E7673BB3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6464B-A68E-BA57-EB44-57018D769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703CC-6BF9-7A79-C0A6-5565EC020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9CD4-7112-4AE0-8D61-A6516C4381E5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2AE79-5CD7-1A58-EE41-4D7FFD907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7C4B6-16B0-7873-05EF-A7CA296E0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24D-DCA7-46BB-976B-7BA22EBF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17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4A5C9-CF84-2557-7FD3-173514F54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9EEC9-9132-596B-4852-5DF0AFD3C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0E8FC-CD68-7674-7F2C-E579B598C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9CD4-7112-4AE0-8D61-A6516C4381E5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43DC1-CA67-08B7-6A6C-CFCD0BA3C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FE6E9-5142-CB16-CDAA-DFC036312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24D-DCA7-46BB-976B-7BA22EBF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89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62599-7DC0-CBF8-7EB0-5325AC607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DB63B-7619-7E79-4033-7555565F84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E06E73-C709-8426-6421-C5AE2632E1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BF2E5E-FF57-6F94-E4CF-56541B294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9CD4-7112-4AE0-8D61-A6516C4381E5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E4D308-60F0-AFDD-7EC3-8B84043FB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BE0D13-8755-5E82-52B5-A735CD851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24D-DCA7-46BB-976B-7BA22EBF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8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4CFAC-5A49-10A9-9FC1-661E0E86A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5381F-493B-51AD-AECD-E55249193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B6398F-4519-028B-7A4A-799DF60BE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BCA459-467B-75CC-6D38-8ED105963E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7EFA54-4DD9-46BD-E757-FC654A3C8C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8414E9-C417-A422-1E19-A9103DA96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9CD4-7112-4AE0-8D61-A6516C4381E5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36089B-F43D-1757-B377-AE7E0EEF1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9DC00B-6301-3C80-FAC9-7FC5A9B79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24D-DCA7-46BB-976B-7BA22EBF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11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2A4B2-3811-B0CA-BCF6-5EC75A89A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516FE0-568A-7A14-FADC-87795CD17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9CD4-7112-4AE0-8D61-A6516C4381E5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1EC0CE-4C85-A082-EF10-BDD2247A9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D6DD57-8065-BF83-17FE-AA920E1A6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24D-DCA7-46BB-976B-7BA22EBF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06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D898CB-0904-95FA-4AAD-01F33E886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9CD4-7112-4AE0-8D61-A6516C4381E5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043FC7-586B-BB08-904E-8E76D3A48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322DB-B0A6-DD27-7902-F70CB9971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24D-DCA7-46BB-976B-7BA22EBF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8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6CA3F-5F9F-CE8B-0E25-905A1252A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FC79B-149B-1F06-9DA0-E19C5F5C5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78B654-2190-EDBB-53CE-ECCB29EF0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B84397-E87F-720E-14D7-04E94A3F6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9CD4-7112-4AE0-8D61-A6516C4381E5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1612F5-06B6-9078-5738-B0EA01E24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50625-EC08-1D41-586D-079B5F24A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24D-DCA7-46BB-976B-7BA22EBF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58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24827-1E05-5136-442E-1731D8C35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89E62D-FFF2-AE4E-FCF8-F48C1FA0B5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58AE27-B918-CA50-6071-BF994D1D7A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E94357-F62D-C55B-BE42-CDB72D6A5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9CD4-7112-4AE0-8D61-A6516C4381E5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E0CC8-F5E6-9502-82C2-6E1220C65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14BB1D-0720-9811-2322-87F19E54C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24D-DCA7-46BB-976B-7BA22EBF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8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C548B-11E7-9BEF-8B01-90B12D52C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C38847-8CE2-0AFD-7B6E-E3319B9D2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141C4-41EC-A673-CE01-F371940A25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409CD4-7112-4AE0-8D61-A6516C4381E5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A7648-FB8C-0B0B-A005-95D506556E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87519-7274-A704-CD8A-E58DC3D142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3DC24D-DCA7-46BB-976B-7BA22EBF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58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6783B4C-4151-01D6-BA3D-2D188F280043}"/>
              </a:ext>
            </a:extLst>
          </p:cNvPr>
          <p:cNvSpPr txBox="1"/>
          <p:nvPr/>
        </p:nvSpPr>
        <p:spPr>
          <a:xfrm>
            <a:off x="3818757" y="1042218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LCMGA Website Public Facing Page QR Code</a:t>
            </a:r>
          </a:p>
        </p:txBody>
      </p:sp>
      <p:pic>
        <p:nvPicPr>
          <p:cNvPr id="3" name="Picture 2" descr="A qr code with a green border&#10;&#10;Description automatically generated">
            <a:extLst>
              <a:ext uri="{FF2B5EF4-FFF2-40B4-BE49-F238E27FC236}">
                <a16:creationId xmlns:a16="http://schemas.microsoft.com/office/drawing/2014/main" id="{4F2FCE8B-1A68-D784-6F0C-19F61FDC0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875" y="1718494"/>
            <a:ext cx="428625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592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Julie Roth-Carter</dc:creator>
  <cp:lastModifiedBy>Julie Roth-Carter</cp:lastModifiedBy>
  <cp:revision>2</cp:revision>
  <dcterms:created xsi:type="dcterms:W3CDTF">2024-08-14T14:57:56Z</dcterms:created>
  <dcterms:modified xsi:type="dcterms:W3CDTF">2024-08-14T16:52:11Z</dcterms:modified>
</cp:coreProperties>
</file>